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BAAE25-9D84-4FBC-BD8B-5B580D868A35}" v="13" dt="2022-05-25T10:56:14.3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3" d="100"/>
          <a:sy n="53" d="100"/>
        </p:scale>
        <p:origin x="79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son, Ingrid" userId="31fea46e-5bed-4995-a0ea-d1729431f1b3" providerId="ADAL" clId="{5CBAAE25-9D84-4FBC-BD8B-5B580D868A35}"/>
    <pc:docChg chg="undo custSel addSld delSld modSld">
      <pc:chgData name="Robertson, Ingrid" userId="31fea46e-5bed-4995-a0ea-d1729431f1b3" providerId="ADAL" clId="{5CBAAE25-9D84-4FBC-BD8B-5B580D868A35}" dt="2022-05-25T14:20:42.033" v="1005" actId="20577"/>
      <pc:docMkLst>
        <pc:docMk/>
      </pc:docMkLst>
      <pc:sldChg chg="modSp mod">
        <pc:chgData name="Robertson, Ingrid" userId="31fea46e-5bed-4995-a0ea-d1729431f1b3" providerId="ADAL" clId="{5CBAAE25-9D84-4FBC-BD8B-5B580D868A35}" dt="2022-05-04T16:06:33.414" v="471" actId="404"/>
        <pc:sldMkLst>
          <pc:docMk/>
          <pc:sldMk cId="1211952419" sldId="256"/>
        </pc:sldMkLst>
        <pc:spChg chg="mod">
          <ac:chgData name="Robertson, Ingrid" userId="31fea46e-5bed-4995-a0ea-d1729431f1b3" providerId="ADAL" clId="{5CBAAE25-9D84-4FBC-BD8B-5B580D868A35}" dt="2022-05-04T16:06:33.414" v="471" actId="404"/>
          <ac:spMkLst>
            <pc:docMk/>
            <pc:sldMk cId="1211952419" sldId="256"/>
            <ac:spMk id="2" creationId="{DAED01BB-49E9-DF3C-CB0E-F36716A186DB}"/>
          </ac:spMkLst>
        </pc:spChg>
      </pc:sldChg>
      <pc:sldChg chg="del">
        <pc:chgData name="Robertson, Ingrid" userId="31fea46e-5bed-4995-a0ea-d1729431f1b3" providerId="ADAL" clId="{5CBAAE25-9D84-4FBC-BD8B-5B580D868A35}" dt="2022-05-12T16:02:36.121" v="880" actId="2696"/>
        <pc:sldMkLst>
          <pc:docMk/>
          <pc:sldMk cId="3708400264" sldId="257"/>
        </pc:sldMkLst>
      </pc:sldChg>
      <pc:sldChg chg="addSp modSp mod">
        <pc:chgData name="Robertson, Ingrid" userId="31fea46e-5bed-4995-a0ea-d1729431f1b3" providerId="ADAL" clId="{5CBAAE25-9D84-4FBC-BD8B-5B580D868A35}" dt="2022-05-04T15:27:13.306" v="106" actId="14100"/>
        <pc:sldMkLst>
          <pc:docMk/>
          <pc:sldMk cId="2355922109" sldId="258"/>
        </pc:sldMkLst>
        <pc:spChg chg="mod">
          <ac:chgData name="Robertson, Ingrid" userId="31fea46e-5bed-4995-a0ea-d1729431f1b3" providerId="ADAL" clId="{5CBAAE25-9D84-4FBC-BD8B-5B580D868A35}" dt="2022-05-04T15:27:13.306" v="106" actId="14100"/>
          <ac:spMkLst>
            <pc:docMk/>
            <pc:sldMk cId="2355922109" sldId="258"/>
            <ac:spMk id="8" creationId="{C581B4B7-F828-D65A-9807-A98B8835922D}"/>
          </ac:spMkLst>
        </pc:spChg>
        <pc:picChg chg="mod">
          <ac:chgData name="Robertson, Ingrid" userId="31fea46e-5bed-4995-a0ea-d1729431f1b3" providerId="ADAL" clId="{5CBAAE25-9D84-4FBC-BD8B-5B580D868A35}" dt="2022-05-04T15:26:42.519" v="85" actId="1076"/>
          <ac:picMkLst>
            <pc:docMk/>
            <pc:sldMk cId="2355922109" sldId="258"/>
            <ac:picMk id="5" creationId="{F7F35F61-FCC8-6A2C-CFAB-C1F7320D1F79}"/>
          </ac:picMkLst>
        </pc:picChg>
        <pc:cxnChg chg="add mod">
          <ac:chgData name="Robertson, Ingrid" userId="31fea46e-5bed-4995-a0ea-d1729431f1b3" providerId="ADAL" clId="{5CBAAE25-9D84-4FBC-BD8B-5B580D868A35}" dt="2022-05-04T15:26:45.161" v="86" actId="14100"/>
          <ac:cxnSpMkLst>
            <pc:docMk/>
            <pc:sldMk cId="2355922109" sldId="258"/>
            <ac:cxnSpMk id="12" creationId="{96975B8F-1C8A-2C8B-3694-6A39D1789D49}"/>
          </ac:cxnSpMkLst>
        </pc:cxnChg>
        <pc:cxnChg chg="add mod">
          <ac:chgData name="Robertson, Ingrid" userId="31fea46e-5bed-4995-a0ea-d1729431f1b3" providerId="ADAL" clId="{5CBAAE25-9D84-4FBC-BD8B-5B580D868A35}" dt="2022-05-04T15:26:57.058" v="88" actId="14100"/>
          <ac:cxnSpMkLst>
            <pc:docMk/>
            <pc:sldMk cId="2355922109" sldId="258"/>
            <ac:cxnSpMk id="13" creationId="{0BA8B072-08A0-D184-E036-0D4F745C6DA6}"/>
          </ac:cxnSpMkLst>
        </pc:cxnChg>
      </pc:sldChg>
      <pc:sldChg chg="modSp new del mod">
        <pc:chgData name="Robertson, Ingrid" userId="31fea46e-5bed-4995-a0ea-d1729431f1b3" providerId="ADAL" clId="{5CBAAE25-9D84-4FBC-BD8B-5B580D868A35}" dt="2022-05-12T16:02:46.654" v="881" actId="2696"/>
        <pc:sldMkLst>
          <pc:docMk/>
          <pc:sldMk cId="989854087" sldId="259"/>
        </pc:sldMkLst>
        <pc:spChg chg="mod">
          <ac:chgData name="Robertson, Ingrid" userId="31fea46e-5bed-4995-a0ea-d1729431f1b3" providerId="ADAL" clId="{5CBAAE25-9D84-4FBC-BD8B-5B580D868A35}" dt="2022-05-04T16:29:51.207" v="841" actId="20577"/>
          <ac:spMkLst>
            <pc:docMk/>
            <pc:sldMk cId="989854087" sldId="259"/>
            <ac:spMk id="2" creationId="{4E1F3F99-B9F8-34E6-51FA-02D4EFF17FC0}"/>
          </ac:spMkLst>
        </pc:spChg>
        <pc:spChg chg="mod">
          <ac:chgData name="Robertson, Ingrid" userId="31fea46e-5bed-4995-a0ea-d1729431f1b3" providerId="ADAL" clId="{5CBAAE25-9D84-4FBC-BD8B-5B580D868A35}" dt="2022-05-04T16:30:36.945" v="879" actId="20577"/>
          <ac:spMkLst>
            <pc:docMk/>
            <pc:sldMk cId="989854087" sldId="259"/>
            <ac:spMk id="3" creationId="{E85E40BA-C4EF-4F25-00A0-815BDA17E097}"/>
          </ac:spMkLst>
        </pc:spChg>
      </pc:sldChg>
      <pc:sldChg chg="addSp delSp modSp new mod delAnim modAnim">
        <pc:chgData name="Robertson, Ingrid" userId="31fea46e-5bed-4995-a0ea-d1729431f1b3" providerId="ADAL" clId="{5CBAAE25-9D84-4FBC-BD8B-5B580D868A35}" dt="2022-05-04T16:10:48.649" v="513" actId="20577"/>
        <pc:sldMkLst>
          <pc:docMk/>
          <pc:sldMk cId="766015323" sldId="260"/>
        </pc:sldMkLst>
        <pc:spChg chg="mod">
          <ac:chgData name="Robertson, Ingrid" userId="31fea46e-5bed-4995-a0ea-d1729431f1b3" providerId="ADAL" clId="{5CBAAE25-9D84-4FBC-BD8B-5B580D868A35}" dt="2022-05-04T15:47:20.690" v="126" actId="20577"/>
          <ac:spMkLst>
            <pc:docMk/>
            <pc:sldMk cId="766015323" sldId="260"/>
            <ac:spMk id="2" creationId="{F540AEF0-F06B-E09C-20C9-972EF15425B1}"/>
          </ac:spMkLst>
        </pc:spChg>
        <pc:spChg chg="mod">
          <ac:chgData name="Robertson, Ingrid" userId="31fea46e-5bed-4995-a0ea-d1729431f1b3" providerId="ADAL" clId="{5CBAAE25-9D84-4FBC-BD8B-5B580D868A35}" dt="2022-05-04T16:10:48.649" v="513" actId="20577"/>
          <ac:spMkLst>
            <pc:docMk/>
            <pc:sldMk cId="766015323" sldId="260"/>
            <ac:spMk id="3" creationId="{5CB84695-33AD-ADDB-4DC5-3A19E58F561B}"/>
          </ac:spMkLst>
        </pc:spChg>
        <pc:picChg chg="add del mod">
          <ac:chgData name="Robertson, Ingrid" userId="31fea46e-5bed-4995-a0ea-d1729431f1b3" providerId="ADAL" clId="{5CBAAE25-9D84-4FBC-BD8B-5B580D868A35}" dt="2022-05-04T15:57:32.946" v="358" actId="478"/>
          <ac:picMkLst>
            <pc:docMk/>
            <pc:sldMk cId="766015323" sldId="260"/>
            <ac:picMk id="4" creationId="{6E7FE446-0D89-96F8-595D-2A74A58B6679}"/>
          </ac:picMkLst>
        </pc:picChg>
        <pc:picChg chg="add del mod">
          <ac:chgData name="Robertson, Ingrid" userId="31fea46e-5bed-4995-a0ea-d1729431f1b3" providerId="ADAL" clId="{5CBAAE25-9D84-4FBC-BD8B-5B580D868A35}" dt="2022-05-04T15:59:17.388" v="365" actId="478"/>
          <ac:picMkLst>
            <pc:docMk/>
            <pc:sldMk cId="766015323" sldId="260"/>
            <ac:picMk id="5" creationId="{38BF1101-BE80-A32E-4961-6B3BCECCD937}"/>
          </ac:picMkLst>
        </pc:picChg>
        <pc:picChg chg="add mod">
          <ac:chgData name="Robertson, Ingrid" userId="31fea46e-5bed-4995-a0ea-d1729431f1b3" providerId="ADAL" clId="{5CBAAE25-9D84-4FBC-BD8B-5B580D868A35}" dt="2022-05-04T16:05:08.704" v="375" actId="1076"/>
          <ac:picMkLst>
            <pc:docMk/>
            <pc:sldMk cId="766015323" sldId="260"/>
            <ac:picMk id="7" creationId="{973789C3-0DBB-6092-1D31-4B28D5A91594}"/>
          </ac:picMkLst>
        </pc:picChg>
      </pc:sldChg>
      <pc:sldChg chg="addSp modSp new mod">
        <pc:chgData name="Robertson, Ingrid" userId="31fea46e-5bed-4995-a0ea-d1729431f1b3" providerId="ADAL" clId="{5CBAAE25-9D84-4FBC-BD8B-5B580D868A35}" dt="2022-05-25T14:20:42.033" v="1005" actId="20577"/>
        <pc:sldMkLst>
          <pc:docMk/>
          <pc:sldMk cId="1453269545" sldId="261"/>
        </pc:sldMkLst>
        <pc:spChg chg="mod">
          <ac:chgData name="Robertson, Ingrid" userId="31fea46e-5bed-4995-a0ea-d1729431f1b3" providerId="ADAL" clId="{5CBAAE25-9D84-4FBC-BD8B-5B580D868A35}" dt="2022-05-04T16:16:47.648" v="519" actId="20577"/>
          <ac:spMkLst>
            <pc:docMk/>
            <pc:sldMk cId="1453269545" sldId="261"/>
            <ac:spMk id="2" creationId="{F136BC36-2703-68E8-053E-4264750093EB}"/>
          </ac:spMkLst>
        </pc:spChg>
        <pc:spChg chg="mod">
          <ac:chgData name="Robertson, Ingrid" userId="31fea46e-5bed-4995-a0ea-d1729431f1b3" providerId="ADAL" clId="{5CBAAE25-9D84-4FBC-BD8B-5B580D868A35}" dt="2022-05-25T14:20:42.033" v="1005" actId="20577"/>
          <ac:spMkLst>
            <pc:docMk/>
            <pc:sldMk cId="1453269545" sldId="261"/>
            <ac:spMk id="3" creationId="{A248514B-C48E-B2AC-43F9-4CB126D169F7}"/>
          </ac:spMkLst>
        </pc:spChg>
        <pc:spChg chg="add mod">
          <ac:chgData name="Robertson, Ingrid" userId="31fea46e-5bed-4995-a0ea-d1729431f1b3" providerId="ADAL" clId="{5CBAAE25-9D84-4FBC-BD8B-5B580D868A35}" dt="2022-05-04T16:20:58.977" v="640" actId="208"/>
          <ac:spMkLst>
            <pc:docMk/>
            <pc:sldMk cId="1453269545" sldId="261"/>
            <ac:spMk id="5" creationId="{E1735EAC-96B0-E062-EE98-F784CB591CFB}"/>
          </ac:spMkLst>
        </pc:spChg>
        <pc:spChg chg="add mod">
          <ac:chgData name="Robertson, Ingrid" userId="31fea46e-5bed-4995-a0ea-d1729431f1b3" providerId="ADAL" clId="{5CBAAE25-9D84-4FBC-BD8B-5B580D868A35}" dt="2022-05-04T16:21:12.152" v="643" actId="1076"/>
          <ac:spMkLst>
            <pc:docMk/>
            <pc:sldMk cId="1453269545" sldId="261"/>
            <ac:spMk id="6" creationId="{5137F9CD-EE32-A9C6-37C0-A05BD6034987}"/>
          </ac:spMkLst>
        </pc:spChg>
        <pc:spChg chg="add mod">
          <ac:chgData name="Robertson, Ingrid" userId="31fea46e-5bed-4995-a0ea-d1729431f1b3" providerId="ADAL" clId="{5CBAAE25-9D84-4FBC-BD8B-5B580D868A35}" dt="2022-05-04T16:21:16.324" v="645" actId="1076"/>
          <ac:spMkLst>
            <pc:docMk/>
            <pc:sldMk cId="1453269545" sldId="261"/>
            <ac:spMk id="7" creationId="{CBE063F5-FF41-51E4-AD1C-47AB7059B8D8}"/>
          </ac:spMkLst>
        </pc:spChg>
        <pc:spChg chg="add mod">
          <ac:chgData name="Robertson, Ingrid" userId="31fea46e-5bed-4995-a0ea-d1729431f1b3" providerId="ADAL" clId="{5CBAAE25-9D84-4FBC-BD8B-5B580D868A35}" dt="2022-05-04T16:21:19.823" v="647" actId="1076"/>
          <ac:spMkLst>
            <pc:docMk/>
            <pc:sldMk cId="1453269545" sldId="261"/>
            <ac:spMk id="8" creationId="{D277C8C4-1230-6777-9ECD-32406F4FA41D}"/>
          </ac:spMkLst>
        </pc:spChg>
        <pc:spChg chg="add mod">
          <ac:chgData name="Robertson, Ingrid" userId="31fea46e-5bed-4995-a0ea-d1729431f1b3" providerId="ADAL" clId="{5CBAAE25-9D84-4FBC-BD8B-5B580D868A35}" dt="2022-05-04T16:21:45.383" v="662" actId="1037"/>
          <ac:spMkLst>
            <pc:docMk/>
            <pc:sldMk cId="1453269545" sldId="261"/>
            <ac:spMk id="9" creationId="{82CAC9B4-F08F-6543-0842-6157BB5E1EBF}"/>
          </ac:spMkLst>
        </pc:spChg>
        <pc:spChg chg="add mod">
          <ac:chgData name="Robertson, Ingrid" userId="31fea46e-5bed-4995-a0ea-d1729431f1b3" providerId="ADAL" clId="{5CBAAE25-9D84-4FBC-BD8B-5B580D868A35}" dt="2022-05-25T10:56:34.370" v="1003" actId="1038"/>
          <ac:spMkLst>
            <pc:docMk/>
            <pc:sldMk cId="1453269545" sldId="261"/>
            <ac:spMk id="10" creationId="{4509C69C-3AB6-1ACD-CD29-766B56EFB938}"/>
          </ac:spMkLst>
        </pc:spChg>
        <pc:spChg chg="add mod">
          <ac:chgData name="Robertson, Ingrid" userId="31fea46e-5bed-4995-a0ea-d1729431f1b3" providerId="ADAL" clId="{5CBAAE25-9D84-4FBC-BD8B-5B580D868A35}" dt="2022-05-25T10:56:24.704" v="995" actId="1035"/>
          <ac:spMkLst>
            <pc:docMk/>
            <pc:sldMk cId="1453269545" sldId="261"/>
            <ac:spMk id="12" creationId="{67CAB5B5-0429-481E-D94A-C64D60B3025F}"/>
          </ac:spMkLst>
        </pc:spChg>
        <pc:graphicFrameChg chg="add mod modGraphic">
          <ac:chgData name="Robertson, Ingrid" userId="31fea46e-5bed-4995-a0ea-d1729431f1b3" providerId="ADAL" clId="{5CBAAE25-9D84-4FBC-BD8B-5B580D868A35}" dt="2022-05-12T16:05:48.924" v="989" actId="14100"/>
          <ac:graphicFrameMkLst>
            <pc:docMk/>
            <pc:sldMk cId="1453269545" sldId="261"/>
            <ac:graphicFrameMk id="11" creationId="{754E6B92-715D-2B2F-59E7-9A1159B43F57}"/>
          </ac:graphicFrameMkLst>
        </pc:graphicFrameChg>
        <pc:picChg chg="add mod modCrop">
          <ac:chgData name="Robertson, Ingrid" userId="31fea46e-5bed-4995-a0ea-d1729431f1b3" providerId="ADAL" clId="{5CBAAE25-9D84-4FBC-BD8B-5B580D868A35}" dt="2022-05-04T16:20:43.903" v="637" actId="1076"/>
          <ac:picMkLst>
            <pc:docMk/>
            <pc:sldMk cId="1453269545" sldId="261"/>
            <ac:picMk id="4" creationId="{48BDCD32-EB7D-B3FB-430D-059F028D2A05}"/>
          </ac:picMkLst>
        </pc:picChg>
      </pc:sldChg>
    </pc:docChg>
  </pc:docChgLst>
</pc:chgInfo>
</file>

<file path=ppt/media/image1.jpeg>
</file>

<file path=ppt/media/image2.jpe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66CCA-7923-524C-9DE9-AAF204AEE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328582-1BAC-0F3B-26C7-8ABEA3B6DE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B8335-0484-043E-F298-A359D6F92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98882-4682-5602-EAE7-E847D0F43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B8D97B-1CC6-5564-D1FB-DE618889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6362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4291D-9636-A76E-AE30-345556E8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5858DC-5805-69AC-2EDE-831899A64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4BC17-948B-5EED-DE52-595281532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9DA459-594A-67CE-356C-6FAD5FD22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1DFFD1-392A-F313-638C-11A6ECE25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962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171A43-9DF3-3CF7-373F-66E9EF050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065920-F300-5B75-217E-2B773DF75B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D67B-0DA1-B023-8BF4-A52F9C1F5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DC0CB-EDA8-6210-BB48-701DC045D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386DE-6795-4816-AD0F-E7B6A840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074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0CBD2-4B2A-70DA-C25E-AE284047E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62C00-1722-536E-C7EB-50341B122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C2F74-A7BD-47F2-27B4-2FE1AE31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F2340-A687-6B5A-A172-F9C940CA7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F127B0-60BF-494F-7777-05C20E95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4358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610C0-8B92-D278-2A50-7699134A2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A9B9CC-4594-91F7-3CC8-5916F62F3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A6418-DEA3-658F-B6E5-377A45F4B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DBAD2-A6E3-D916-4D9E-056D615AC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78B32D-B8F9-6488-CD48-9E6E6B1BE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9752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C09C2-1009-7354-A478-C87F3C52F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BB34C-EB4D-DF82-616D-092B9DEB4B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C2833B-E113-4DE7-A432-DEE264A81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D5DF8F-82DD-BA7D-BDBA-96E14C390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2C03FE-2061-2113-BAA6-1A484685A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83773-164B-B22B-0209-8774870FC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968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8F69C-EC21-57CC-BDC5-266B7692E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B9D2F3-4A00-BCC6-8384-D793BDD66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903AC-3140-1B71-654D-69B0BC58EB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DBF0E1-5439-7877-42CA-F5FDFFA866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DA5B61-CBD7-FB74-7CEB-70FDEE426F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60E3B-52A2-1A74-0A5B-E2932CEB7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DCEECB-E3D2-A191-FE42-C86594DBC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8132DE-5111-37DF-F522-9259E56D6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992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D5689-6231-D2A9-7CD4-32BD70D3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724093-9D95-7CE5-D1D3-4401C96B5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C39CA2-7FAC-01A6-E047-1F78B73AC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0F0ACD-040F-506B-C3A2-D3AA1F78B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7177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25B2FB-3B7B-FD6F-7857-F738C42AB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CEB16F-9AEA-3C57-D4ED-17B97CB28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1EF77F-6DD8-A431-25E6-C0E13AD2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7423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B9F70-A559-DA0B-3511-C64D318B4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32B41-2788-49F7-89C3-76648B90E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B74671-9F99-1D04-F8AB-05B4E0E29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09C083-A3C3-06D5-E4FD-143BE358A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AD28BF-305D-D44F-5FC3-3ABC71349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60001-205E-5433-B8C5-5B31EA88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7314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8896-B331-EE0D-B309-94DF8EF93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BC48E5-E53C-BAC5-3506-1192442D04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2E664A-851F-4302-B556-66B1B488C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23290-7E1F-54D9-5C53-8ED813C12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F23029-9E8B-CBFB-9D21-BBA18E5C7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00CC2-A254-0352-A728-2866B61F9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864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C86A9E-1ABB-D4DA-D461-557F71998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0F78D-177A-58A5-3176-5A2B27997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BFA11-F5A5-F6F9-DCA2-7356820AC5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6A91B-9B9B-47E8-A8BC-3623AB96BF97}" type="datetimeFigureOut">
              <a:rPr lang="en-GB" smtClean="0"/>
              <a:t>31/05/2022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BA575-145A-5736-1712-C5B8140D10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949D5-CFB8-7356-FF50-9BCD062E9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19ACF5-7996-4861-94FB-0CB2A752F7A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1810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D01BB-49E9-DF3C-CB0E-F36716A186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Optical character recognition (OCR) </a:t>
            </a:r>
            <a:br>
              <a:rPr lang="en-US" sz="4400" dirty="0"/>
            </a:br>
            <a:r>
              <a:rPr lang="en-US" sz="4400" dirty="0"/>
              <a:t>in R</a:t>
            </a:r>
            <a:endParaRPr lang="en-GB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BA6389-1F92-7A7C-62F4-917D8CB4BC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95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859F4-0E07-AC1E-08FA-477AEA85D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  <a:endParaRPr lang="en-GB" dirty="0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7F35F61-FCC8-6A2C-CFAB-C1F7320D1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4" t="7909" r="6275" b="9566"/>
          <a:stretch/>
        </p:blipFill>
        <p:spPr>
          <a:xfrm>
            <a:off x="6779154" y="332740"/>
            <a:ext cx="4772025" cy="3590925"/>
          </a:xfrm>
        </p:spPr>
      </p:pic>
      <p:pic>
        <p:nvPicPr>
          <p:cNvPr id="7" name="Picture 6" descr="A row of white lockers&#10;&#10;Description automatically generated with low confidence">
            <a:extLst>
              <a:ext uri="{FF2B5EF4-FFF2-40B4-BE49-F238E27FC236}">
                <a16:creationId xmlns:a16="http://schemas.microsoft.com/office/drawing/2014/main" id="{82E9ADB3-80C1-A13F-84A8-457D173D05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08" y="2128203"/>
            <a:ext cx="6098117" cy="45735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581B4B7-F828-D65A-9807-A98B8835922D}"/>
              </a:ext>
            </a:extLst>
          </p:cNvPr>
          <p:cNvSpPr txBox="1"/>
          <p:nvPr/>
        </p:nvSpPr>
        <p:spPr>
          <a:xfrm>
            <a:off x="6696075" y="4577675"/>
            <a:ext cx="4987925" cy="1915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/>
              <a:t>Controlled environment plant growth cabinets</a:t>
            </a:r>
          </a:p>
          <a:p>
            <a:endParaRPr lang="en-US" dirty="0"/>
          </a:p>
          <a:p>
            <a:r>
              <a:rPr lang="en-US" dirty="0"/>
              <a:t>Constantly measuring conditions but not recording!</a:t>
            </a:r>
          </a:p>
          <a:p>
            <a:endParaRPr lang="en-US" dirty="0"/>
          </a:p>
          <a:p>
            <a:r>
              <a:rPr lang="en-US" dirty="0"/>
              <a:t>Data could be extracted from timelapse camera recording cabinet screen?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975B8F-1C8A-2C8B-3694-6A39D1789D49}"/>
              </a:ext>
            </a:extLst>
          </p:cNvPr>
          <p:cNvCxnSpPr>
            <a:cxnSpLocks/>
          </p:cNvCxnSpPr>
          <p:nvPr/>
        </p:nvCxnSpPr>
        <p:spPr>
          <a:xfrm flipV="1">
            <a:off x="2628900" y="365125"/>
            <a:ext cx="4150254" cy="3140075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A8B072-08A0-D184-E036-0D4F745C6DA6}"/>
              </a:ext>
            </a:extLst>
          </p:cNvPr>
          <p:cNvCxnSpPr>
            <a:cxnSpLocks/>
          </p:cNvCxnSpPr>
          <p:nvPr/>
        </p:nvCxnSpPr>
        <p:spPr>
          <a:xfrm flipV="1">
            <a:off x="2686050" y="3923665"/>
            <a:ext cx="4253230" cy="148273"/>
          </a:xfrm>
          <a:prstGeom prst="line">
            <a:avLst/>
          </a:prstGeom>
          <a:ln w="28575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5922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0AEF0-F06B-E09C-20C9-972EF1542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Time-lapse camera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84695-33AD-ADDB-4DC5-3A19E58F5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00600" cy="4351338"/>
          </a:xfrm>
        </p:spPr>
        <p:txBody>
          <a:bodyPr/>
          <a:lstStyle/>
          <a:p>
            <a:r>
              <a:rPr lang="en-US" dirty="0"/>
              <a:t>Timelapse camera recording screen of cabinet</a:t>
            </a:r>
          </a:p>
          <a:p>
            <a:r>
              <a:rPr lang="en-US" dirty="0"/>
              <a:t>Image every 5min</a:t>
            </a:r>
          </a:p>
          <a:p>
            <a:r>
              <a:rPr lang="en-US" dirty="0"/>
              <a:t>Produces a video from images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73789C3-0DBB-6092-1D31-4B28D5A91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720" y="3118485"/>
            <a:ext cx="6309360" cy="354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01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6BC36-2703-68E8-053E-426475009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8514B-C48E-B2AC-43F9-4CB126D16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video into images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Crop each image to find individual values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Extract text</a:t>
            </a:r>
            <a:endParaRPr lang="en-GB" dirty="0"/>
          </a:p>
        </p:txBody>
      </p:sp>
      <p:pic>
        <p:nvPicPr>
          <p:cNvPr id="4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8BDCD32-EB7D-B3FB-430D-059F028D2A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33" t="10302" r="9064" b="12412"/>
          <a:stretch/>
        </p:blipFill>
        <p:spPr>
          <a:xfrm>
            <a:off x="7294881" y="2092961"/>
            <a:ext cx="4490719" cy="33629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735EAC-96B0-E062-EE98-F784CB591CFB}"/>
              </a:ext>
            </a:extLst>
          </p:cNvPr>
          <p:cNvSpPr/>
          <p:nvPr/>
        </p:nvSpPr>
        <p:spPr>
          <a:xfrm>
            <a:off x="8778240" y="2865120"/>
            <a:ext cx="701040" cy="325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37F9CD-EE32-A9C6-37C0-A05BD6034987}"/>
              </a:ext>
            </a:extLst>
          </p:cNvPr>
          <p:cNvSpPr/>
          <p:nvPr/>
        </p:nvSpPr>
        <p:spPr>
          <a:xfrm>
            <a:off x="8778240" y="3190240"/>
            <a:ext cx="701040" cy="325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E063F5-FF41-51E4-AD1C-47AB7059B8D8}"/>
              </a:ext>
            </a:extLst>
          </p:cNvPr>
          <p:cNvSpPr/>
          <p:nvPr/>
        </p:nvSpPr>
        <p:spPr>
          <a:xfrm>
            <a:off x="8778240" y="3513588"/>
            <a:ext cx="701040" cy="325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77C8C4-1230-6777-9ECD-32406F4FA41D}"/>
              </a:ext>
            </a:extLst>
          </p:cNvPr>
          <p:cNvSpPr/>
          <p:nvPr/>
        </p:nvSpPr>
        <p:spPr>
          <a:xfrm>
            <a:off x="8778240" y="3838885"/>
            <a:ext cx="701040" cy="325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CAC9B4-F08F-6543-0842-6157BB5E1EBF}"/>
              </a:ext>
            </a:extLst>
          </p:cNvPr>
          <p:cNvSpPr/>
          <p:nvPr/>
        </p:nvSpPr>
        <p:spPr>
          <a:xfrm>
            <a:off x="11015926" y="2892617"/>
            <a:ext cx="701040" cy="325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09C69C-3AB6-1ACD-CD29-766B56EFB938}"/>
              </a:ext>
            </a:extLst>
          </p:cNvPr>
          <p:cNvSpPr/>
          <p:nvPr/>
        </p:nvSpPr>
        <p:spPr>
          <a:xfrm>
            <a:off x="11003280" y="3538988"/>
            <a:ext cx="701040" cy="325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754E6B92-715D-2B2F-59E7-9A1159B43F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9665475"/>
              </p:ext>
            </p:extLst>
          </p:nvPr>
        </p:nvGraphicFramePr>
        <p:xfrm>
          <a:off x="5493703" y="5808557"/>
          <a:ext cx="6569073" cy="6563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8439">
                  <a:extLst>
                    <a:ext uri="{9D8B030D-6E8A-4147-A177-3AD203B41FA5}">
                      <a16:colId xmlns:a16="http://schemas.microsoft.com/office/drawing/2014/main" val="2604727073"/>
                    </a:ext>
                  </a:extLst>
                </a:gridCol>
                <a:gridCol w="938439">
                  <a:extLst>
                    <a:ext uri="{9D8B030D-6E8A-4147-A177-3AD203B41FA5}">
                      <a16:colId xmlns:a16="http://schemas.microsoft.com/office/drawing/2014/main" val="340227076"/>
                    </a:ext>
                  </a:extLst>
                </a:gridCol>
                <a:gridCol w="938439">
                  <a:extLst>
                    <a:ext uri="{9D8B030D-6E8A-4147-A177-3AD203B41FA5}">
                      <a16:colId xmlns:a16="http://schemas.microsoft.com/office/drawing/2014/main" val="1719157292"/>
                    </a:ext>
                  </a:extLst>
                </a:gridCol>
                <a:gridCol w="938439">
                  <a:extLst>
                    <a:ext uri="{9D8B030D-6E8A-4147-A177-3AD203B41FA5}">
                      <a16:colId xmlns:a16="http://schemas.microsoft.com/office/drawing/2014/main" val="3415307621"/>
                    </a:ext>
                  </a:extLst>
                </a:gridCol>
                <a:gridCol w="938439">
                  <a:extLst>
                    <a:ext uri="{9D8B030D-6E8A-4147-A177-3AD203B41FA5}">
                      <a16:colId xmlns:a16="http://schemas.microsoft.com/office/drawing/2014/main" val="3888939263"/>
                    </a:ext>
                  </a:extLst>
                </a:gridCol>
                <a:gridCol w="938439">
                  <a:extLst>
                    <a:ext uri="{9D8B030D-6E8A-4147-A177-3AD203B41FA5}">
                      <a16:colId xmlns:a16="http://schemas.microsoft.com/office/drawing/2014/main" val="2635432352"/>
                    </a:ext>
                  </a:extLst>
                </a:gridCol>
                <a:gridCol w="938439">
                  <a:extLst>
                    <a:ext uri="{9D8B030D-6E8A-4147-A177-3AD203B41FA5}">
                      <a16:colId xmlns:a16="http://schemas.microsoft.com/office/drawing/2014/main" val="19137622"/>
                    </a:ext>
                  </a:extLst>
                </a:gridCol>
              </a:tblGrid>
              <a:tr h="32815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TempPV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TempSP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HumidPV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HumidSP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CO2PV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CO2SP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LightPV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44141"/>
                  </a:ext>
                </a:extLst>
              </a:tr>
              <a:tr h="32815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30.0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30.0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71.7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70.0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308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-----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913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9260631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67CAB5B5-0429-481E-D94A-C64D60B3025F}"/>
              </a:ext>
            </a:extLst>
          </p:cNvPr>
          <p:cNvSpPr/>
          <p:nvPr/>
        </p:nvSpPr>
        <p:spPr>
          <a:xfrm>
            <a:off x="10998200" y="3217071"/>
            <a:ext cx="701040" cy="325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269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</Words>
  <Application>Microsoft Office PowerPoint</Application>
  <PresentationFormat>Widescreen</PresentationFormat>
  <Paragraphs>34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Optical character recognition (OCR)  in R</vt:lpstr>
      <vt:lpstr>The problem</vt:lpstr>
      <vt:lpstr>Time-lapse camera</vt:lpstr>
      <vt:lpstr>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Robertson, Ingrid</dc:creator>
  <cp:lastModifiedBy>Robertson, Ingrid</cp:lastModifiedBy>
  <cp:revision>4</cp:revision>
  <dcterms:created xsi:type="dcterms:W3CDTF">2022-05-04T15:04:28Z</dcterms:created>
  <dcterms:modified xsi:type="dcterms:W3CDTF">2022-05-31T15:36:37Z</dcterms:modified>
</cp:coreProperties>
</file>

<file path=docProps/thumbnail.jpeg>
</file>